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7" autoAdjust="0"/>
    <p:restoredTop sz="94673" autoAdjust="0"/>
  </p:normalViewPr>
  <p:slideViewPr>
    <p:cSldViewPr snapToGrid="0" showGuides="1">
      <p:cViewPr varScale="1">
        <p:scale>
          <a:sx n="88" d="100"/>
          <a:sy n="88" d="100"/>
        </p:scale>
        <p:origin x="114" y="45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9F9707-6D8D-ACFD-6B5C-FC135C7B97E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6CAEC91-DBB6-90AF-03A0-20A53AD1E76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6E23A0-2546-4596-2745-9B13ACFB8E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836CCD-2668-0057-89F3-30AE92F199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4B056EC-D030-58BA-3DA5-03A0C987AA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3637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914FA1-6BE4-5B6C-6ABA-384B2F448C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17A6AF6-6B85-C6F9-716C-C151BBCDD3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010152-C09A-E851-B703-87598373AA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6ABA0E-56D5-B588-EF93-86F6A080B9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4AA112-5045-5F48-CE08-BECC1D6627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29929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396A2E2-AA68-9CA6-07E0-35C98ECF842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32D1E95-FB3E-AB66-1B65-C556E87B8B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DAF7CA-A6C2-AE5D-E088-F219FBFC98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7DC1226-A049-85FB-7F38-9992BCF61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4D3800-659D-E427-3B19-A2192619FC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899202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27F7DF-5549-A69B-7719-7E47CA6826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97FDD44-EF5C-9BDF-2DC0-737BB39C3AC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521B8B2-2D00-8B13-5620-C79539E431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90BD79-ECEA-D190-BC6B-7FE388659D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E0E4C18-F7F5-AB84-9528-DC1B395BB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724914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454F67-98B9-F669-F093-BCF03AD028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458317-FB15-62CA-FE32-E73F11DBA0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60C3BC-4780-2E90-2FCA-FAD74DD3ED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CA7D01-EAFF-F50B-39D3-0961CA4E26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24EA29-0EC3-8B80-F712-28BB88D34D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7100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4F3913-4C56-3613-1BAC-FD8C9653FF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B49F18D-61F3-D5AD-8811-D8D41209E27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F1C1168-E161-C8C2-B3CE-A53D50F02A4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2F5A571-3078-EAB1-DFAF-CBAA454E0F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F7617A9-3254-D3FA-7C89-9577718523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2F60B8-6BA1-7BD6-72C0-ACDB53F51B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589482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6CB424-0FCF-90D9-1185-0D0480A913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D071AAC-CC4E-D14D-5599-FFDA32843F0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D321978-A270-2FC8-5042-74379C74EE5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7DD7B5A-B700-F4A9-6580-FC901E5EC17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DB15431-8DBB-83D5-A9DB-2829BF41BBC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D019393-7039-69A5-5A76-1F965CF6C9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96D0C3B-196E-A7CA-397F-8164464CC3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1A135B1-006B-E07A-1D21-BF46186FD3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775895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E7AC97-F2B2-DD1D-0A86-9BD8CA03C8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D0A0B90-7FF0-3C6E-CFF5-CCCE45486B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8D187CC-6ECF-169C-6C5D-A7CDF6DB12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90A6798-880B-3794-DC13-CA6D920A5E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79508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F0DD9B1-4DD6-3105-D838-0FC24C9C04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7031C7E-B3D1-F0F4-F0D6-AEB8CCF509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6971C43-1E32-ECB0-4072-A26474CDAF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46050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DBD25B-919C-446A-6F2E-08B8BCB2F6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1BF7DF8-D241-705E-22EA-CA1AE527B7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A5F48-7EB2-4669-9317-FB843857914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2422E8C-AE91-AF41-D2D9-8D1E2FFF10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87A1FD4-0B1C-527D-D768-C927872397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0A60010-C4E3-0367-D3A4-4B45470CDF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08075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5D6D77-2669-4EB2-90C8-6515809B22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A7121F1-8BD8-FB6E-130E-1A241080A58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AD82870-BCE8-7728-5290-FF25F6CFEE2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AF50E3F-43E1-1290-61AF-2592DC45E4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EF53531-D8F0-B5CB-8A3C-C01E3D1173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3E56079-CF65-B512-C9A9-B6C83F3175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28371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59C88C1-95A7-7A44-44F9-E485375B72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AC9BB63-3E5F-7984-DA43-A9F6E9C1A3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C5AAEF-071C-FAA8-67B0-81E4A3E52A0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D16452-0961-4941-AD75-2703CAAF321A}" type="datetimeFigureOut">
              <a:rPr lang="en-GB" smtClean="0"/>
              <a:t>08/06/2022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E1015-2B18-0EE5-DDFE-650B60A100A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298F2C-C106-98AF-D36D-DAAB186050B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45545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, BM - 4cm" descr="T, BM - 4cm" title="T, BM - 4cm">
            <a:extLst>
              <a:ext uri="{FF2B5EF4-FFF2-40B4-BE49-F238E27FC236}">
                <a16:creationId xmlns:a16="http://schemas.microsoft.com/office/drawing/2014/main" id="{031A0A5A-3FAA-3D2D-2183-33144F3741DF}"/>
              </a:ext>
            </a:extLst>
          </p:cNvPr>
          <p:cNvSpPr/>
          <p:nvPr/>
        </p:nvSpPr>
        <p:spPr>
          <a:xfrm>
            <a:off x="2633005" y="712843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144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  <p:sp>
        <p:nvSpPr>
          <p:cNvPr id="5" name="M, BM - 4cm" descr="M, BM - 4cm" title="M, BM - 4cm">
            <a:extLst>
              <a:ext uri="{FF2B5EF4-FFF2-40B4-BE49-F238E27FC236}">
                <a16:creationId xmlns:a16="http://schemas.microsoft.com/office/drawing/2014/main" id="{8D667D0F-0409-A9E5-B385-1818A1715BE6}"/>
              </a:ext>
            </a:extLst>
          </p:cNvPr>
          <p:cNvSpPr/>
          <p:nvPr/>
        </p:nvSpPr>
        <p:spPr>
          <a:xfrm>
            <a:off x="3533005" y="712843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144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6" name="B, BM - 4cm" descr="B, BM - 4cm" title="B, BM - 4cm">
            <a:extLst>
              <a:ext uri="{FF2B5EF4-FFF2-40B4-BE49-F238E27FC236}">
                <a16:creationId xmlns:a16="http://schemas.microsoft.com/office/drawing/2014/main" id="{F0354066-C339-1F6F-F346-8AE6C3C31A99}"/>
              </a:ext>
            </a:extLst>
          </p:cNvPr>
          <p:cNvSpPr/>
          <p:nvPr/>
        </p:nvSpPr>
        <p:spPr>
          <a:xfrm>
            <a:off x="4433005" y="712843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144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7" name="T, BM - 1cm" descr="T, BM - 1cm" title="T, BM - 1cm">
            <a:extLst>
              <a:ext uri="{FF2B5EF4-FFF2-40B4-BE49-F238E27FC236}">
                <a16:creationId xmlns:a16="http://schemas.microsoft.com/office/drawing/2014/main" id="{18C0D8CA-1592-EED8-C5FF-9F90C2EA2FCA}"/>
              </a:ext>
            </a:extLst>
          </p:cNvPr>
          <p:cNvSpPr/>
          <p:nvPr/>
        </p:nvSpPr>
        <p:spPr>
          <a:xfrm>
            <a:off x="2633005" y="1657447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36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  <p:sp>
        <p:nvSpPr>
          <p:cNvPr id="8" name="M, BM - 1cm" descr="M, BM - 1cm" title="M, BM - 1cm">
            <a:extLst>
              <a:ext uri="{FF2B5EF4-FFF2-40B4-BE49-F238E27FC236}">
                <a16:creationId xmlns:a16="http://schemas.microsoft.com/office/drawing/2014/main" id="{FC3C728B-1CB6-53A5-96EF-128496CFCDE2}"/>
              </a:ext>
            </a:extLst>
          </p:cNvPr>
          <p:cNvSpPr/>
          <p:nvPr/>
        </p:nvSpPr>
        <p:spPr>
          <a:xfrm>
            <a:off x="3533005" y="1657447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36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10" name="B, BM - 1cm" descr="B, BM - 1cm" title="B, BM - 1cm">
            <a:extLst>
              <a:ext uri="{FF2B5EF4-FFF2-40B4-BE49-F238E27FC236}">
                <a16:creationId xmlns:a16="http://schemas.microsoft.com/office/drawing/2014/main" id="{4CB276B2-A0A9-F626-C708-33355C4CFC97}"/>
              </a:ext>
            </a:extLst>
          </p:cNvPr>
          <p:cNvSpPr/>
          <p:nvPr/>
        </p:nvSpPr>
        <p:spPr>
          <a:xfrm>
            <a:off x="4433005" y="1657447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36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11" name="T, TM - 4cm" descr="T, TM - 4cm" title="T, TM - 4cm">
            <a:extLst>
              <a:ext uri="{FF2B5EF4-FFF2-40B4-BE49-F238E27FC236}">
                <a16:creationId xmlns:a16="http://schemas.microsoft.com/office/drawing/2014/main" id="{D196D610-2AEB-234D-A92E-81C6322D9AF1}"/>
              </a:ext>
            </a:extLst>
          </p:cNvPr>
          <p:cNvSpPr/>
          <p:nvPr/>
        </p:nvSpPr>
        <p:spPr>
          <a:xfrm>
            <a:off x="2633005" y="5484917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  <p:sp>
        <p:nvSpPr>
          <p:cNvPr id="12" name="M, TM - 4cm" descr="M, TM - 4cm" title="M, TM - 4cm">
            <a:extLst>
              <a:ext uri="{FF2B5EF4-FFF2-40B4-BE49-F238E27FC236}">
                <a16:creationId xmlns:a16="http://schemas.microsoft.com/office/drawing/2014/main" id="{0C7F63CB-F62E-12BC-0148-552BAEAE672B}"/>
              </a:ext>
            </a:extLst>
          </p:cNvPr>
          <p:cNvSpPr/>
          <p:nvPr/>
        </p:nvSpPr>
        <p:spPr>
          <a:xfrm>
            <a:off x="3533005" y="5484917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13" name="B, TM - 4cm" descr="B, TM - 4cm" title="B, TM - 4cm">
            <a:extLst>
              <a:ext uri="{FF2B5EF4-FFF2-40B4-BE49-F238E27FC236}">
                <a16:creationId xmlns:a16="http://schemas.microsoft.com/office/drawing/2014/main" id="{EF58D4E0-83E0-B12E-7269-95DD3A1B8A20}"/>
              </a:ext>
            </a:extLst>
          </p:cNvPr>
          <p:cNvSpPr/>
          <p:nvPr/>
        </p:nvSpPr>
        <p:spPr>
          <a:xfrm>
            <a:off x="4433005" y="5484917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14" name="T, TM+BM - 1cm" descr="T, TM+BM - 1cm" title="T, TM+BM - 1cm">
            <a:extLst>
              <a:ext uri="{FF2B5EF4-FFF2-40B4-BE49-F238E27FC236}">
                <a16:creationId xmlns:a16="http://schemas.microsoft.com/office/drawing/2014/main" id="{F3794B56-7BFE-ACAB-5DF3-24307953DBEE}"/>
              </a:ext>
            </a:extLst>
          </p:cNvPr>
          <p:cNvSpPr/>
          <p:nvPr/>
        </p:nvSpPr>
        <p:spPr>
          <a:xfrm>
            <a:off x="2633005" y="2602051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36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  <p:sp>
        <p:nvSpPr>
          <p:cNvPr id="15" name="M, TM+BM - 1cm" descr="M, TM+BM - 1cm" title="M, TM+BM - 1cm">
            <a:extLst>
              <a:ext uri="{FF2B5EF4-FFF2-40B4-BE49-F238E27FC236}">
                <a16:creationId xmlns:a16="http://schemas.microsoft.com/office/drawing/2014/main" id="{C44EA3CE-A66D-F955-5A32-A2A04BC7B408}"/>
              </a:ext>
            </a:extLst>
          </p:cNvPr>
          <p:cNvSpPr/>
          <p:nvPr/>
        </p:nvSpPr>
        <p:spPr>
          <a:xfrm>
            <a:off x="3533005" y="2602051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36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16" name="B, TM+BM - 1cm" descr="B, TM+BM - 1cm" title="B, TM+BM - 1cm">
            <a:extLst>
              <a:ext uri="{FF2B5EF4-FFF2-40B4-BE49-F238E27FC236}">
                <a16:creationId xmlns:a16="http://schemas.microsoft.com/office/drawing/2014/main" id="{78394CD0-9B3B-1864-7236-5D2878A7ACF3}"/>
              </a:ext>
            </a:extLst>
          </p:cNvPr>
          <p:cNvSpPr/>
          <p:nvPr/>
        </p:nvSpPr>
        <p:spPr>
          <a:xfrm>
            <a:off x="4433005" y="2602051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360000" rtlCol="0" anchor="b" anchorCtr="0">
            <a:noAutofit/>
          </a:bodyPr>
          <a:lstStyle/>
          <a:p>
            <a:pPr algn="ctr"/>
            <a:r>
              <a:rPr lang="en-GB" sz="1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7" name="T, TM - 1cm" descr="T, TM - 1cm" title="T, TM - 1cm">
            <a:extLst>
              <a:ext uri="{FF2B5EF4-FFF2-40B4-BE49-F238E27FC236}">
                <a16:creationId xmlns:a16="http://schemas.microsoft.com/office/drawing/2014/main" id="{FA369B56-676F-41BF-4425-8C9BF9BFFB24}"/>
              </a:ext>
            </a:extLst>
          </p:cNvPr>
          <p:cNvSpPr/>
          <p:nvPr/>
        </p:nvSpPr>
        <p:spPr>
          <a:xfrm>
            <a:off x="2633005" y="4491259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  <p:sp>
        <p:nvSpPr>
          <p:cNvPr id="18" name="M, TM - 1cm" descr="M, TM - 1cm" title="M, TM - 1cm">
            <a:extLst>
              <a:ext uri="{FF2B5EF4-FFF2-40B4-BE49-F238E27FC236}">
                <a16:creationId xmlns:a16="http://schemas.microsoft.com/office/drawing/2014/main" id="{7811C4D3-9BFD-858C-EF4B-D66DE9EFE77D}"/>
              </a:ext>
            </a:extLst>
          </p:cNvPr>
          <p:cNvSpPr/>
          <p:nvPr/>
        </p:nvSpPr>
        <p:spPr>
          <a:xfrm>
            <a:off x="3533005" y="4491259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19" name="B, TM - 1cm" descr="B, TM - 1cm" title="B, TM - 1cm">
            <a:extLst>
              <a:ext uri="{FF2B5EF4-FFF2-40B4-BE49-F238E27FC236}">
                <a16:creationId xmlns:a16="http://schemas.microsoft.com/office/drawing/2014/main" id="{CA7FDDC3-143B-2DB6-E978-589881503F64}"/>
              </a:ext>
            </a:extLst>
          </p:cNvPr>
          <p:cNvSpPr/>
          <p:nvPr/>
        </p:nvSpPr>
        <p:spPr>
          <a:xfrm>
            <a:off x="4433005" y="4491259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20" name="T" descr="T" title="T">
            <a:extLst>
              <a:ext uri="{FF2B5EF4-FFF2-40B4-BE49-F238E27FC236}">
                <a16:creationId xmlns:a16="http://schemas.microsoft.com/office/drawing/2014/main" id="{20298345-A982-B343-7BF9-D102DC009648}"/>
              </a:ext>
            </a:extLst>
          </p:cNvPr>
          <p:cNvSpPr/>
          <p:nvPr/>
        </p:nvSpPr>
        <p:spPr>
          <a:xfrm>
            <a:off x="2633005" y="354665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  <p:sp>
        <p:nvSpPr>
          <p:cNvPr id="21" name="M" descr="M" title="M">
            <a:extLst>
              <a:ext uri="{FF2B5EF4-FFF2-40B4-BE49-F238E27FC236}">
                <a16:creationId xmlns:a16="http://schemas.microsoft.com/office/drawing/2014/main" id="{E9C683AF-9B95-5875-54F9-BA6DAEBC71AB}"/>
              </a:ext>
            </a:extLst>
          </p:cNvPr>
          <p:cNvSpPr/>
          <p:nvPr/>
        </p:nvSpPr>
        <p:spPr>
          <a:xfrm>
            <a:off x="3533005" y="354665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22" name="B" descr="B" title="B">
            <a:extLst>
              <a:ext uri="{FF2B5EF4-FFF2-40B4-BE49-F238E27FC236}">
                <a16:creationId xmlns:a16="http://schemas.microsoft.com/office/drawing/2014/main" id="{A3316F60-06EF-1A95-F651-A64A6B76CBE9}"/>
              </a:ext>
            </a:extLst>
          </p:cNvPr>
          <p:cNvSpPr/>
          <p:nvPr/>
        </p:nvSpPr>
        <p:spPr>
          <a:xfrm>
            <a:off x="4433005" y="354665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AC60CE5A-098F-2C7B-0CBC-5EA4B5C5C21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454287" y="171085"/>
            <a:ext cx="2530059" cy="663911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298279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1004</TotalTime>
  <Words>18</Words>
  <Application>Microsoft Office PowerPoint</Application>
  <PresentationFormat>Widescreen</PresentationFormat>
  <Paragraphs>18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quikee</dc:creator>
  <cp:lastModifiedBy>quikee</cp:lastModifiedBy>
  <cp:revision>12</cp:revision>
  <dcterms:created xsi:type="dcterms:W3CDTF">2022-06-02T15:00:49Z</dcterms:created>
  <dcterms:modified xsi:type="dcterms:W3CDTF">2022-06-08T06:39:22Z</dcterms:modified>
</cp:coreProperties>
</file>

<file path=docProps/thumbnail.jpeg>
</file>